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005E-3C62-7A79-8C00-3F7CFE6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899B3-31D2-E743-CFAC-C291F914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6077-14D2-4592-A7B2-D4EA360568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319BF-7FF7-779E-5252-B778840B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FFD5F-A9F8-4DA4-CB95-E5E5C14A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D6B9-392D-4EEF-9830-951F867A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854A0-53CF-7C56-CCAF-6BE8543C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D444A-D1A3-E8EC-09E6-316558CCA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D0A3F-A5C8-4A81-AA70-1E4BC2DDC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A86077-14D2-4592-A7B2-D4EA3605682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4AEF-15C4-5541-253C-D224278E8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8658-A54D-B3B2-53AA-234D5A1CB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23D6B9-392D-4EEF-9830-951F867A7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7AD154-773B-942D-5B8B-A98879D5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role of epithelial cytokines in CRS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22AF3-7117-81E3-B11F-B762C6B1FC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0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32BD2E-C5BC-38C4-7CA4-7447D451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 is increased in eosinophilic </a:t>
            </a:r>
            <a:br>
              <a:rPr lang="en-GB"/>
            </a:br>
            <a:r>
              <a:rPr lang="en-GB"/>
              <a:t>and non‑eosinophilic CRSwNP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DBC9D-B209-0936-A491-84C0FC140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0CAA89-7188-F4E9-584B-2A37E78B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nasal epithelium in immune response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6C50D-87A5-82F7-5F78-26BA649D6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F85FA1-10A9-06AF-A57B-C86AA4D7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gross anatomical and inflammatory changes </a:t>
            </a:r>
            <a:br>
              <a:rPr lang="en-GB"/>
            </a:br>
            <a:r>
              <a:rPr lang="en-GB"/>
              <a:t>associated with chronic rhinosinusitis</a:t>
            </a:r>
            <a:r>
              <a:rPr lang="en-GB" baseline="30000"/>
              <a:t>1</a:t>
            </a:r>
            <a:r>
              <a:rPr lang="en-GB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B6135-88D2-BD73-0BE6-B76A5208DF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A46D50-82F3-E382-BE39-037CD4A3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prevalence of asthma and allergic rhinitis in CRS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D9DFE-1085-B9F8-D54A-094522B681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7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7836E0-A2CF-20A6-4593-0D8006AF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 of CRSwNP in the European U‑BIOPRED </a:t>
            </a:r>
            <a:br>
              <a:rPr lang="en-US"/>
            </a:br>
            <a:r>
              <a:rPr lang="en-US"/>
              <a:t>severe asthma cohort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2BFD-4312-4181-33B7-7A5107D07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3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ACBAB8-278E-7A67-9CA9-B33D8E03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is associated with a higher severity of CRS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FA9F3-188B-2D94-7DF0-397BD3748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FBAA31-BACB-EAE8-6AFE-9228B859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Heterogeneous inflammation in CRSwNP is driven by the </a:t>
            </a:r>
            <a:br>
              <a:rPr lang="en-GB"/>
            </a:br>
            <a:r>
              <a:rPr lang="en-GB"/>
              <a:t>epithelium, which releases epithelial cytokines</a:t>
            </a:r>
            <a:r>
              <a:rPr lang="en-GB" baseline="30000"/>
              <a:t>1–6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74EAA-F41C-394D-C445-5CD4B5431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2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5304B5-4490-38BF-2CA6-DF160200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inflammatory endotypes in CRS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B342C-A39D-0E8A-DE92-3CB3AB0215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F1D28-35FA-9D12-45B8-5567B9D1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Expression of TSLP, IL‑25 and IL‑33 are elevated </a:t>
            </a:r>
            <a:br>
              <a:rPr lang="en-GB"/>
            </a:br>
            <a:r>
              <a:rPr lang="en-GB"/>
              <a:t>in CRSwNP</a:t>
            </a:r>
            <a:r>
              <a:rPr lang="en-GB" baseline="30000"/>
              <a:t>1–3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4CFB1-00BB-A1AA-2EC5-D3B17437A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F9F0A8E4-6D10-4984-BE0E-1A78BDE03482}"/>
</file>

<file path=customXml/itemProps2.xml><?xml version="1.0" encoding="utf-8"?>
<ds:datastoreItem xmlns:ds="http://schemas.openxmlformats.org/officeDocument/2006/customXml" ds:itemID="{FE779160-0606-476D-952C-022F59695E0B}"/>
</file>

<file path=customXml/itemProps3.xml><?xml version="1.0" encoding="utf-8"?>
<ds:datastoreItem xmlns:ds="http://schemas.openxmlformats.org/officeDocument/2006/customXml" ds:itemID="{EA51C38A-5000-4BB9-85F4-D4F261A49D4A}"/>
</file>

<file path=customXml/itemProps4.xml><?xml version="1.0" encoding="utf-8"?>
<ds:datastoreItem xmlns:ds="http://schemas.openxmlformats.org/officeDocument/2006/customXml" ds:itemID="{ED86359B-9F11-4816-91F2-0F03091188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The role of epithelial cytokines in CRS</vt:lpstr>
      <vt:lpstr>The role of nasal epithelium in immune response</vt:lpstr>
      <vt:lpstr>Overview of gross anatomical and inflammatory changes  associated with chronic rhinosinusitis1 </vt:lpstr>
      <vt:lpstr>High prevalence of asthma and allergic rhinitis in CRS</vt:lpstr>
      <vt:lpstr>Prevalence of CRSwNP in the European U‑BIOPRED  severe asthma cohort</vt:lpstr>
      <vt:lpstr>Asthma is associated with a higher severity of CRS</vt:lpstr>
      <vt:lpstr>Heterogeneous inflammation in CRSwNP is driven by the  epithelium, which releases epithelial cytokines1–6</vt:lpstr>
      <vt:lpstr>Heterogeneous inflammatory endotypes in CRS</vt:lpstr>
      <vt:lpstr>Expression of TSLP, IL‑25 and IL‑33 are elevated  in CRSwNP1–3</vt:lpstr>
      <vt:lpstr>Epithelial cytokine expression is increased in eosinophilic  and non‑eosinophilic CRSwNP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Medical Communications</dc:creator>
  <cp:lastModifiedBy>Helios Medical Communications</cp:lastModifiedBy>
  <cp:revision>1</cp:revision>
  <dcterms:created xsi:type="dcterms:W3CDTF">2025-01-13T13:17:59Z</dcterms:created>
  <dcterms:modified xsi:type="dcterms:W3CDTF">2025-01-13T13:18:00Z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</Properties>
</file>